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0.52564102564102566</c:v>
                </c:pt>
                <c:pt idx="1">
                  <c:v>0.47435897435897428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0.52564102564102566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6.8077473977709939</c:v>
                </c:pt>
                <c:pt idx="1">
                  <c:v>7.5426302715726781</c:v>
                </c:pt>
                <c:pt idx="2">
                  <c:v>8.9219354983258938</c:v>
                </c:pt>
                <c:pt idx="3">
                  <c:v>9.2751797912758267</c:v>
                </c:pt>
                <c:pt idx="4">
                  <c:v>6.1251181052871386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6.9868645859978793</c:v>
                </c:pt>
                <c:pt idx="2">
                  <c:v>8.4070190049429687</c:v>
                </c:pt>
                <c:pt idx="3">
                  <c:v>8.8082713417254546</c:v>
                </c:pt>
                <c:pt idx="4">
                  <c:v>5.6787379006199714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57-44A8-9F28-AABAC09B7C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57-44A8-9F28-AABAC09B7C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0.5511087022148855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0.24536275229646787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2.5615521883821906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0.24536275229646787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0.36662193105929397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7.0724805420272707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3.7712836778293735E-2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0.62315778224038976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0.17373173063328551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1.8137345242093117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0.17373173063328728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0.50837615449457907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6.598439910784645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7.347541859426987</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40-4438-BFA8-A714A915F6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40-4438-BFA8-A714A915F6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3A-43A5-A81E-D86595E6BA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3A-43A5-A81E-D86595E6BA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0.25168885971356048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0.39070691015404968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0.10892616542059397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1.1371736532693753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0.10892616542059397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0.39070691015404968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0.20674792047941803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7.0085505495305229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0.47857908319661746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0.43901661171252915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0.12239454902636027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1.2777816598898593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0.12239454902636027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0.43901661171252915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0.15147511334369135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7.4914447571777636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0.78475284461708839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0.52462780254244201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0.14626230895544978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1.5269576742030146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0.14626230895544978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0.28313181653452713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7.5426302715726781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5.9102275168094867</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7.6077888589886271</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F6-4A0A-8E94-BFD6CBD2A5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F6-4A0A-8E94-BFD6CBD2A5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EE-46A8-BA3B-88A77A1F93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EE-46A8-BA3B-88A77A1F93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0.78293838907025748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0.65763001983792879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0.18334233274290135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1.9140678414514039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0.18334233274290135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0.6576300198379279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0.37991421661904035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5.9102275168094867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0.2700301872580062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0.85008100300732092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0.23699622798575692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2.4742068661738799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0.23699622798575692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0.63263377666537135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5.7819827727912614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8.4864781377946468</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F4-47AA-A25F-2D5B158D57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F4-47AA-A25F-2D5B158D57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AD-41E1-807A-24BA2B288E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AD-41E1-807A-24BA2B288E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0.10625669880787036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0.37134247180448021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0.10352750478746042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1.0808124051593602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0.10352750478746131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0.37134247180447844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7.3958722514475994E-2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8.4864781377946468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8.6081463848579354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5E-4CEC-A8DF-C47C26559D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5E-4CEC-A8DF-C47C26559D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F2-4A5A-9E7C-20A31DEA36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F2-4A5A-9E7C-20A31DEA36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9-46C8-8851-A581BECC82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9-46C8-8851-A581BECC82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0.4656986820705411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0.31080333633786861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8.6649646441785855E-2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0.90460996784594716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8.6649646441786743E-2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0.3108033363378695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0.2388863685564182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8.6081463848579354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8.7615163457724581</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72-4091-9464-10B76E6149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72-4091-9464-10B76E6149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85-47AD-B0D1-21CAEE5821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85-47AD-B0D1-21CAEE5821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1.1553900858547879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0.28728982936183201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8.0094256496211713E-2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0.83617263046030743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8.0094256496211713E-2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0.24493109541747238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9.2342240990736126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0.4071098321176434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0.28590257391137364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7.97075000484746E-2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0.83213494822941314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7.97075000484746E-2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0.26859150734977533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8.7479397491497952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0.39429535328527177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0.28535291532990303</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7.9554259345499645E-2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0.83053513711551297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7.9554259345497869E-2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0.28535291532990215</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2.1294788023903166E-2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8.3023851890939682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8.0323033590500916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E9-4B72-8211-BE74D407C7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E9-4B72-8211-BE74D407C7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EE-4B55-B93A-8BD9FAE37D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EE-4B55-B93A-8BD9FAE37D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4F-4FE5-B2F7-ED0973B745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4F-4FE5-B2F7-ED0973B745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0.24079660107307888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0.36308524080648219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0.10122545052062026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1.056779286481782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0.10122545052062115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0.36308524080648219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2.0700700416067974E-2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7.7825513155338077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0.27805272168313344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0.35618187442511129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9.9300843586691556E-2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1.0366866642021684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9.9300843586691556E-2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0.35618187442511129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8.1327451869245948E-2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8.2820554025663764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8.2816193863829159</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C8-48AB-ADD3-3CF0FAB01A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C8-48AB-ADD3-3CF0FAB01A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6C-4C4F-8D35-7802C5AAA1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6C-4C4F-8D35-7802C5AAA1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0.63507417537379585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0.57699188000869128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0.16086102225165533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1.6793661618053868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0.16086102225165533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0.57699188000869128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0.73304891681949869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7.6421935076358576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0.20261675872672136</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0.1720886941591484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4.797704130598035E-2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0.50087347814287497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4.797704130598035E-2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0.1720886941591484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0.4984798557295349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9.005794024575847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0.15466353239229935</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0.27228332626785789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7.5910555630122722E-2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0.792495389278562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7.5910555630121834E-2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0.27228332626785878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0.86850042866777599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8.1968706269370433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8.3541466245226612</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0.1169796176313822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0.41353555319669866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0.11529062042194305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1.2036176570310602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0.11529062042194305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0.31819970914981432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8.9147982828470962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5C-45BF-8F4E-5D90CF066A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5C-45BF-8F4E-5D90CF066A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8D-42FE-8FA6-5248154F6E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8D-42FE-8FA6-5248154F6E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0.29655221566932433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0.29812798919557437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8.3115854426076829E-2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0.86771768249943015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8.3115854426076829E-2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0.29812798919557437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0.94734364542907734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7.952495610074652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1.2510970791514389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0.47563343968271354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0.13260304689778302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1.384356923730401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0.13260304689778302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0.47563343968271354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0.16468591980061653</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8.7557976389706713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0.31030312245120406</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0.35979485343411355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0.10030811512186943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1.0472024355695915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0.10030811512186943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0.35979485343411355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3.7360628098653592E-2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9.4003550520720793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8.6569637632385579</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FF-426E-9517-BFEF5C0C21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FF-426E-9517-BFEF5C0C21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30-41FF-8D2D-73C786878F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30-41FF-8D2D-73C786878F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0.33922080521407061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0.32226968809431256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8.9846379583008229E-2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0.93798340654814005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8.9846379583006453E-2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0.32226968809431433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0.27560003552048329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8.1513535496931606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0.34419801957566243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0.23839054196044884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6.6461500765498727E-2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0.69384860226594114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6.6461500765498727E-2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0.23839054196044884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0.11948776973959241</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8.9048348151390222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0.1875391935284787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0.32032301845177624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8.9303662640993764E-2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0.93231751896954762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8.9303662640993764E-2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0.32032301845177713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0.31594321769700073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9.2751797912758267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0.23200130641391237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0.24344006856293099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6.7869271029353584E-2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0.70854552332003706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6.7869271029353584E-2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0.24344006856293099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0.14265745352379255</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8.9216495714090911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9.6473695903994461E-2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0.27502080427510389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7.6673744031717561E-2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0.80046296749471679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7.6673744031717561E-2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0.27502080427510478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0.19212288037265779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8.6500171167129558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D6-461B-811D-D98EA9D1D1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D6-461B-811D-D98EA9D1D1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8C-49CD-A8E3-C87F790186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8C-49CD-A8E3-C87F790186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5.6161844418096685E-2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0.31700972360308466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8.8379940809114821E-2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0.92267399460505573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8.8379940809113933E-2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0.31700972360308555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0.26494586187989277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8.9634406133886202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0.23122881637369819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0.42613353912465168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0.11880284470948776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1.2402847783673039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0.11880284470948688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0.42613353912465435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0.29215168781896494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8.4306862900293993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0.54981626352517932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0.42597141045134723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0.11875764444752868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1.2398128940700737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0.11875764444752868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1.9091906072503662E-2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8.7379117358727925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0.51217933446361208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0.19640683065281905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2.050459338930315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0.19640683065281905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0.70449102510134054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0.33433530328223071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6.4158169718058069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0.36102862095838129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0.1891522113218409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1.9747221463482343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0.1891522113218409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0.678469454506196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1.1406186932215139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5.1456143239451784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0.22168284502120805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0.15947263185225058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1.6648715637759937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0.15947263185225147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0.4997538630041376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7.1574120481850558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0.72205438066465244</c:v>
                </c:pt>
                <c:pt idx="1">
                  <c:v>6.9486404833836862E-2</c:v>
                </c:pt>
                <c:pt idx="2">
                  <c:v>0.108761329305136</c:v>
                </c:pt>
                <c:pt idx="3">
                  <c:v>4.5317220543806644E-2</c:v>
                </c:pt>
                <c:pt idx="4">
                  <c:v>1.2084592145015109E-2</c:v>
                </c:pt>
                <c:pt idx="5">
                  <c:v>4.2296072507552872E-2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6.4317274033309761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05-41D6-9DF8-AE7DE73EE4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05-41D6-9DF8-AE7DE73EE4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52-4946-BE7E-524B21A7BA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52-4946-BE7E-524B21A7BA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0.95714489215229026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0.58819070281058927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0.16398317032053455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1.7119609429750611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0.16398317032053455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0.58819070281058927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0.4368910421528831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7.2281184075649394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1.1930679212451558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0.35393034900948894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9.8673135134404788E-2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1.0301334773611597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9.8673135134404788E-2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0.35393034900948983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0.78413127152106377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8.3975864668210392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0.93549495504102254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0.44404042099010788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0.12379514949230863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1.2924037292749633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0.12379514949230952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0.44404042099010788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0.51063753827217973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7.8740318835805567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0.52489860497178409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0.56813059930765419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0.15839056344380165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1.6535749237045039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0.15839056344380165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0.56813059930765331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1.9936304702921648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5.1193221241510276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0.47969537627358805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0.52767262286826089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0.14711118209760921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1.5358197889070913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0.14711118209760965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0.52767262286826178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1.3347000586811122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3.5395781345373161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0.17039935277627904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0.1087431811767221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1.1352633238247343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0.1087431811767221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0.39005056456202247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0.47022523233199465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7.7017149283894426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9.562734433266483</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0.4018126888217522</c:v>
                </c:pt>
                <c:pt idx="1">
                  <c:v>0.59818731117824786</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D0-4B84-9685-2795962A21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D0-4B84-9685-2795962A21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2B-4281-8BEB-C09827D6EC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2B-4281-8BEB-C09827D6EC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0.27735895133190347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0.10520305282325459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2.9329824573768093E-2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0.30619919127343564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2.9329824573768093E-2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7.4685886896276088E-2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9.6904702228299744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2.7985201027633799E-2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0.30430698997649586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8.4838513646337432E-2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0.88570199941059613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8.4838513646337432E-2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0.29460125256299641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9.1034238285964495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0.24368494224661674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6.0414411203961293E-2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1.6843086153752296E-2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0.17583942058214319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1.6843086153752296E-2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6.0414411203961293E-2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2.1839969660266689E-3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9.8943092483730268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6.9795632404220633</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28-47B0-8B0C-7065799BC1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28-47B0-8B0C-7065799BC1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DC-4954-9D1F-1080C828F9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DC-4954-9D1F-1080C828F9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0.37607488151723434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0.69955685211966601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0.19503122011599983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2.0360981608461568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0.19503122011600116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0.69955685211966667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0.58946491153448033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3.7751053877415619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0.49018108863477927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0.14701986182424243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1.5348664182593552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0.14701986182424243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0.16395615687342158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9.0715908012344535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0.35045317220543809</c:v>
                </c:pt>
                <c:pt idx="1">
                  <c:v>0.34743202416918428</c:v>
                </c:pt>
                <c:pt idx="2">
                  <c:v>0.30211480362537757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0.82902719563273841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0.44919490938445428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0.12523218231898703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1.3074061473172343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0.12523218231898703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0.44919490938445428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0.17344017625583419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8.9361422669797221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7.9295974363628119E-2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0.90194841079351562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0.25145647348852851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2.6251697697339527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0.25145647348852762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0.9019484107935174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0.54492307330069245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5.3169158230693929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0.28229028439260251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0.27055216800574389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7.5427921649693808E-2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0.78745675926165415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7.5427921649694696E-2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0.27055216800574478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0.32272585911400853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7.9835236416547719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0.75942246222434928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0.49451160622110191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0.13786613858558461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1.4393028513594324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0.13786613858558372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0.4945116062211028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0.44888911322025571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6.7941015218524763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0.33254913065420855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0.11612606925846425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1.2123396238962094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0.11612606925846336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0.41653222192407569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0.35384930102790868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8.5149345961816323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8.9367011553522406</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30-43CA-9D08-689E830097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30-43CA-9D08-689E830097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4A-48BD-9A30-AAA11D515E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4A-48BD-9A30-AAA11D515E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0.2016942248008764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0.32418858311037724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9.0381353166817391E-2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0.94356845456993366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9.0381353166817391E-2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0.32418858311037724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0.32185174669974614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8.9219354983258938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0.26105004757321204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0.25247432850931162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7.0387955157524829E-2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0.73484022689658701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7.0387955157524829E-2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0.16589593346755116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9.4451951259498372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0.3987915407854985</c:v>
                </c:pt>
                <c:pt idx="1">
                  <c:v>0.58610271903323274</c:v>
                </c:pt>
                <c:pt idx="2">
                  <c:v>3.0211480362537764E-3</c:v>
                </c:pt>
                <c:pt idx="3">
                  <c:v>1.2084592145015109E-2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0.13305701832697547</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0.41494864457432357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0.11568457973300994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1.2077305361292687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0.11568457973300994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0.41494864457432534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0.12914163639277376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8.4429728417809891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8.5935448912444432</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6B-4489-8672-C397391985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6B-4489-8672-C397391985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51-476D-88DF-8628CDB79F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51-476D-88DF-8628CDB79F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0.11398544514008435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0.31234536401743718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8.7079552229841539E-2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0.90909812304424342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8.7079552229839763E-2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0.31234536401743718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0.30466431816561723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8.6402635075724756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0.23478599197174788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0.21493232585090105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5.9921525500119088E-2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0.62557219194609104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5.9921525500119088E-2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0.21493232585090105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0.10125463206970764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9.1994782202227494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0.22616598285978462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7.6175543690103709E-2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0.79526182688406521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7.6175543690103709E-2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0.27323381108244504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0.20884188391210401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8.8401636994063111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1.690398735537074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0.40762264279279226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0.11364214520936056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1.1864078105944751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0.11364214520936144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0.40762264279279314</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0.16727763853502964</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7.6942741377762367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8.5485976936386532</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F3-421D-B66F-D2B6ECEFCC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F3-421D-B66F-D2B6ECEFCC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7</c:v>
                </c:pt>
                <c:pt idx="3">
                  <c:v>71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80-4751-96F2-B2C1CB917B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80-4751-96F2-B2C1CB917B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0.36983990015528434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0.25444075700499713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7.093618072006791E-2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0.74056362368895634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7.093618072006791E-2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0.25444075700499802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0.15126307578133336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8.696533398154692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0.77913234189126523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0.25844903324572943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7.2053658168003132E-2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0.75222992908956599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7.205365816800402E-2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0.25844903324572854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0.60975117850569838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8.2983034445309816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0.83089633056570644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0.30634700487631505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8.5407254548183431E-2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0.89163957342339639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8.5407254548181655E-2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0.30634700487631505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0.3021820154562942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8.535813549361519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0.79071925778709229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0.28901041411178774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8.0573942660502773E-2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0.84118048569658743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8.0573942660503661E-2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0.28901041411178774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0.23601788918930744</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8.5835439971932281</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0.46018147382892671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0.22985850872361802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6.4082833689038665E-2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0.66901565676743857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6.4082833689038665E-2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0.22985850872361802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0.32357881864681914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8.8457896782623973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0.77630535575424187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0.35525631237397537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9.9042803806823621E-2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1.0339927656514538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9.9042803806822732E-2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0.35525631237397626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0.34670439511647366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8.3316020943291011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1.1380672266570464</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0.28948720962566021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8.0706869684997073E-2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0.84256822490027261</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8.0706869684997073E-2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0.28948720962566021</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0.54491731015643019</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9.5797661730018913</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7.8218707561155272</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8C-4C12-B32D-4F17991E41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8C-4C12-B32D-4F17991E41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5.9102275168094867</c:v>
                </c:pt>
                <c:pt idx="1">
                  <c:v>8.2820554025663764</c:v>
                </c:pt>
                <c:pt idx="2">
                  <c:v>5.3169158230693929</c:v>
                </c:pt>
                <c:pt idx="3">
                  <c:v>7.7825513155338077</c:v>
                </c:pt>
                <c:pt idx="4">
                  <c:v>7.8740318835805567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8.6138900947930974</c:v>
                </c:pt>
                <c:pt idx="2">
                  <c:v>5.6332485655474924</c:v>
                </c:pt>
                <c:pt idx="3">
                  <c:v>7.9298290009492707</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09-4C52-8DD8-C1BDC6EE11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09-4C52-8DD8-C1BDC6EE11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0.49939157978452808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0.3857909778728601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0.10755564025469333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1.1228655657333242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0.10755564025469333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0.3857909778728601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0.34786113247186989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8.3878485561244354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0.33961215525959609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0.2522375722803929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7.0321949291017205E-2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0.73415113505107144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7.0321949291017205E-2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0.19978409847543688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9.3254710048005229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0.96111164148505246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0.56618226458014931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0.15784738228854867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1.6479041898058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0.15784738228854778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0.56618226458014931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0.13330022705024014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7.4490453582500109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0.31275432252656987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0.81545280792537422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0.22734214609551007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2.3734196262145533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0.22734214609551096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0.81545280792537334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0.27357551407004976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6.1251181052871386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8.4712035165631256</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B6-40B0-B4AE-F6CE189B21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B6-40B0-B4AE-F6CE189B21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FB-4F85-98F4-BF6ACFEAA5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FB-4F85-98F4-BF6ACFEAA5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1.451100822975171E-2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0.23200042230437035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6.4679983181278544E-2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0.67524981241789916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6.4679983181278544E-2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0.16776601282999692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9.1941568602234245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0.2855033758121257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0.11415288813279734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1.1917398939729971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0.11415288813279822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0.40945462493159468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0.58232271159094928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7.6631144371884998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7.2270437824419869</c:v>
                </c:pt>
                <c:pt idx="1">
                  <c:v>7.0724805420272707</c:v>
                </c:pt>
                <c:pt idx="2">
                  <c:v>8.3975864668210392</c:v>
                </c:pt>
                <c:pt idx="3">
                  <c:v>3.7751053877415619</c:v>
                </c:pt>
                <c:pt idx="4">
                  <c:v>8.9361422669797221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5.8631339540930876</c:v>
                </c:pt>
                <c:pt idx="2">
                  <c:v>7.7204325643007676</c:v>
                </c:pt>
                <c:pt idx="3">
                  <c:v>3.2042575743585351</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0.60334247004044883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0.30471441720119152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8.4952101310444839E-2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0.88688783844622332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8.495210131044395E-2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0.30471441720119152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0.28008075049379855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7.9373253817042659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2.3742247445692755E-3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0.33132118714688641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9.2369869845096986E-2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0.96432828547828109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9.2369869845096986E-2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0.33132118714688552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0.27873357788413777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8.2724505147092628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4.9803133987455617E-2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0.37451681104137258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0.10441248683367643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1.0900514916789978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0.10441248683367554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0.37451681104137258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0.26312615305451992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8.0310890374963986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0.38567344812912374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0.2126650129589347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5.9289415617461927E-2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0.61897305479889653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5.9289415617461927E-2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0.2126650129589347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8.0833248850138872E-2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9.4480221449473039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0.24762966080403803</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0.28347302045683342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7.9030158709970877E-2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0.82506360112520483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7.9030158709970877E-2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0.28347302045683342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0.22802654676302936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8.7522662396727249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8.6185094552171737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AB-42AF-9DCD-E859A58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AB-42AF-9DCD-E859A58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0E-4916-877C-950923CD1A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0E-4916-877C-950923CD1A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0.11668394178692054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0.19327054255851195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5.3882382273085838E-2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0.56252439677599142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5.3882382273085838E-2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0.19327054255851195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4.7420742621646639E-2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9.4765661316884184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0.22543117338002538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0.23276711418297502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6.4893731144842093E-2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0.6774813107146187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6.4893731144842093E-2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0.20300203143925444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9.1519184515211176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7.1574120481850558</c:v>
                </c:pt>
                <c:pt idx="1">
                  <c:v>8.7379117358727925</c:v>
                </c:pt>
                <c:pt idx="2">
                  <c:v>6.4158169718058069</c:v>
                </c:pt>
                <c:pt idx="3">
                  <c:v>8.7479397491497952</c:v>
                </c:pt>
                <c:pt idx="4">
                  <c:v>7.6942741377762367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9.1571292585204827</c:v>
                </c:pt>
                <c:pt idx="2">
                  <c:v>6.5441704220939876</c:v>
                </c:pt>
                <c:pt idx="3">
                  <c:v>8.8723567902190119</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1.3627013601022586E-2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1.0940759871083734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0.30502020531829821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3.1843675012652746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0.30502020531829821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1.0113486297509979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7.2270437824419869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0.44247581041174655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0.37382973686020815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0.10422093568889679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1.0880517250090058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0.10422093568889679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0.29145946296815595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9.0576367117946859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0.31595265485298984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0.4550787511075427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0.12687255340068937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1.3245313877816649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0.12687255340068937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0.4550787511075427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0.1337054261329591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8.6972958474779052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6.6107630485767244</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FB-4321-BA11-D9F93F5B9F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FB-4321-BA11-D9F93F5B9F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99-49BB-8B0A-286C5B21F3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99-49BB-8B0A-286C5B21F3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0.3348998508472909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0.24161009930590449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2.5223750256293078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0.24161009930590538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0.86663048311049717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0.40363493530405492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6.8077473977709939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0.61325001512539057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0.53881203345705941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0.15021676648567439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1.5682416476081222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0.15021676648567439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0.53881203345705853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0.29434143879792973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6.4137786993824548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6.8354602264059583</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35-43E4-8DEB-F1EC04220D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35-43E4-8DEB-F1EC04220D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0409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RTH | Oxford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313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RTH | Oxford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52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RTH | Oxford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Oxford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1350472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10413236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419257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13182540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Oxford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disturbed by noise from other people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331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98368851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420490325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8680947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4355245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Oxford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consistent information about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331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311107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0645938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DE468CD-6575-1EC4-EB86-05A8E35AD4E7}"/>
              </a:ext>
            </a:extLst>
          </p:cNvPr>
          <p:cNvGraphicFramePr/>
          <p:nvPr>
            <p:extLst>
              <p:ext uri="{D42A27DB-BD31-4B8C-83A1-F6EECF244321}">
                <p14:modId xmlns:p14="http://schemas.microsoft.com/office/powerpoint/2010/main" val="21259094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A3C6B70-893A-0255-3C87-933DE5289A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56096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75320773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42766614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61499456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8520877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6832052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03492398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7882793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28101789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35861042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4282909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53743C6-4CC3-D51B-0AEF-BF7A3A4954BD}"/>
              </a:ext>
            </a:extLst>
          </p:cNvPr>
          <p:cNvGraphicFramePr/>
          <p:nvPr>
            <p:extLst>
              <p:ext uri="{D42A27DB-BD31-4B8C-83A1-F6EECF244321}">
                <p14:modId xmlns:p14="http://schemas.microsoft.com/office/powerpoint/2010/main" val="5633776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36383A1-275C-56B0-87E4-2FE3C70ED3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84617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00517747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73329454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75347463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796933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63753190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305189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38111077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482584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47873889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33051168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948459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5BAB4F7-955E-8A7B-8554-8E703DD4E25F}"/>
              </a:ext>
            </a:extLst>
          </p:cNvPr>
          <p:cNvGraphicFramePr/>
          <p:nvPr>
            <p:extLst>
              <p:ext uri="{D42A27DB-BD31-4B8C-83A1-F6EECF244321}">
                <p14:modId xmlns:p14="http://schemas.microsoft.com/office/powerpoint/2010/main" val="41455818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4F1A2D2-6E2C-5527-CE09-92A8A481AF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03462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30328833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79865957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261350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13325009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6120997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9178283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BABE0F5-1E80-1951-D695-9DCF294547D6}"/>
              </a:ext>
            </a:extLst>
          </p:cNvPr>
          <p:cNvGraphicFramePr/>
          <p:nvPr>
            <p:extLst>
              <p:ext uri="{D42A27DB-BD31-4B8C-83A1-F6EECF244321}">
                <p14:modId xmlns:p14="http://schemas.microsoft.com/office/powerpoint/2010/main" val="17916049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BF8C6BB-4A90-7022-8E0A-9AEC56ED5D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48598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20200153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14484512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74344969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9914066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92012523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41411867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902003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1638409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264052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93783239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793942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6156958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A99B1DD-E8A5-AB50-98BA-CA4F3B6871E9}"/>
              </a:ext>
            </a:extLst>
          </p:cNvPr>
          <p:cNvGraphicFramePr/>
          <p:nvPr>
            <p:extLst>
              <p:ext uri="{D42A27DB-BD31-4B8C-83A1-F6EECF244321}">
                <p14:modId xmlns:p14="http://schemas.microsoft.com/office/powerpoint/2010/main" val="15702577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1035532-D4CC-B13B-D862-C3FE1AAD853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84945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75978239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6051879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963022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12628368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6584833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4192083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2B57E86-1211-988C-9B63-4BDE5B0D7BEE}"/>
              </a:ext>
            </a:extLst>
          </p:cNvPr>
          <p:cNvGraphicFramePr/>
          <p:nvPr>
            <p:extLst>
              <p:ext uri="{D42A27DB-BD31-4B8C-83A1-F6EECF244321}">
                <p14:modId xmlns:p14="http://schemas.microsoft.com/office/powerpoint/2010/main" val="1072475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A8C7F66-BF98-93D6-FF32-60F8C34B2C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05465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3914120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60005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41607700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99851392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04884344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7411530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0304836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5E86A12-8B4F-7C4B-E2A9-4E59A9AFAD77}"/>
              </a:ext>
            </a:extLst>
          </p:cNvPr>
          <p:cNvGraphicFramePr/>
          <p:nvPr>
            <p:extLst>
              <p:ext uri="{D42A27DB-BD31-4B8C-83A1-F6EECF244321}">
                <p14:modId xmlns:p14="http://schemas.microsoft.com/office/powerpoint/2010/main" val="4129276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760385C-75AD-621E-B3F5-FEFC1926AE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68249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71704185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641488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22905889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67807594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641019745"/>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35787949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33573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95603307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99518095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600185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793844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1537527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B4C35B-450F-98DE-C770-75F65EE62A50}"/>
              </a:ext>
            </a:extLst>
          </p:cNvPr>
          <p:cNvGraphicFramePr/>
          <p:nvPr>
            <p:extLst>
              <p:ext uri="{D42A27DB-BD31-4B8C-83A1-F6EECF244321}">
                <p14:modId xmlns:p14="http://schemas.microsoft.com/office/powerpoint/2010/main" val="21259307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3D7A6F-EBD3-8096-DA04-5ECA79DE8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08184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79533293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49888401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66257771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8111931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0663807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5632820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918240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2B2F160-F44F-0D9E-86CD-D950FE724096}"/>
              </a:ext>
            </a:extLst>
          </p:cNvPr>
          <p:cNvGraphicFramePr/>
          <p:nvPr>
            <p:extLst>
              <p:ext uri="{D42A27DB-BD31-4B8C-83A1-F6EECF244321}">
                <p14:modId xmlns:p14="http://schemas.microsoft.com/office/powerpoint/2010/main" val="1055546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BB0349-1C9B-76F5-8F91-C5CC94B3B6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61936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4539290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1373127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4665803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1462305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3764134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818035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3479614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56858483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54616740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832858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3937142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0286EB3-2DB4-7802-E184-1A28D0939544}"/>
              </a:ext>
            </a:extLst>
          </p:cNvPr>
          <p:cNvGraphicFramePr/>
          <p:nvPr>
            <p:extLst>
              <p:ext uri="{D42A27DB-BD31-4B8C-83A1-F6EECF244321}">
                <p14:modId xmlns:p14="http://schemas.microsoft.com/office/powerpoint/2010/main" val="19702530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2C34EC1-F6E6-F51E-C169-08FA811140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42254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22178911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90988150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9517454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47231184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86815190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1375818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9427728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23607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7074916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7CCBB3-9374-6514-D37B-D5D847BEF1A7}"/>
              </a:ext>
            </a:extLst>
          </p:cNvPr>
          <p:cNvGraphicFramePr/>
          <p:nvPr>
            <p:extLst>
              <p:ext uri="{D42A27DB-BD31-4B8C-83A1-F6EECF244321}">
                <p14:modId xmlns:p14="http://schemas.microsoft.com/office/powerpoint/2010/main" val="36026344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ECADC34-A929-7F20-5686-18A7EDB57B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4479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2994856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96034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4528260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1168607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843045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EA4A1C-04DC-CDDF-6ECE-7CFFE1A2AA71}"/>
              </a:ext>
            </a:extLst>
          </p:cNvPr>
          <p:cNvGraphicFramePr/>
          <p:nvPr>
            <p:extLst>
              <p:ext uri="{D42A27DB-BD31-4B8C-83A1-F6EECF244321}">
                <p14:modId xmlns:p14="http://schemas.microsoft.com/office/powerpoint/2010/main" val="7623195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47A1E5-9EC0-E9D9-15CC-A1208264BB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58141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54353461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932416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66893875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15564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4612474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E7656A2-E983-FD1F-2D65-80208BE2365D}"/>
              </a:ext>
            </a:extLst>
          </p:cNvPr>
          <p:cNvGraphicFramePr/>
          <p:nvPr>
            <p:extLst>
              <p:ext uri="{D42A27DB-BD31-4B8C-83A1-F6EECF244321}">
                <p14:modId xmlns:p14="http://schemas.microsoft.com/office/powerpoint/2010/main" val="1521188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2AB5EC-7432-F713-631F-45001FF3EB3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86668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2001957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80017520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3120539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23867082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1424223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326880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DD37B2-BF2E-E641-9E63-DBCEB6EA09E4}"/>
              </a:ext>
            </a:extLst>
          </p:cNvPr>
          <p:cNvGraphicFramePr/>
          <p:nvPr>
            <p:extLst>
              <p:ext uri="{D42A27DB-BD31-4B8C-83A1-F6EECF244321}">
                <p14:modId xmlns:p14="http://schemas.microsoft.com/office/powerpoint/2010/main" val="1655905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50CF594-7AD0-93E4-BC3F-4B68559D52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08971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860620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9226594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0563213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57991908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324475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1126634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BF59BD-7062-4CE2-601D-829D23DC83E6}"/>
              </a:ext>
            </a:extLst>
          </p:cNvPr>
          <p:cNvGraphicFramePr/>
          <p:nvPr>
            <p:extLst>
              <p:ext uri="{D42A27DB-BD31-4B8C-83A1-F6EECF244321}">
                <p14:modId xmlns:p14="http://schemas.microsoft.com/office/powerpoint/2010/main" val="22127804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4FBF6F-E609-2ABF-DEC0-5D3AF38A6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32986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229144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9333138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7589915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5612121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47D50E-0303-66DD-BA95-5E24554870C8}"/>
              </a:ext>
            </a:extLst>
          </p:cNvPr>
          <p:cNvGraphicFramePr/>
          <p:nvPr>
            <p:extLst>
              <p:ext uri="{D42A27DB-BD31-4B8C-83A1-F6EECF244321}">
                <p14:modId xmlns:p14="http://schemas.microsoft.com/office/powerpoint/2010/main" val="6740386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D7D153-4C43-C775-0BC2-3CA02B7636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95560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576853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04878941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57417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5789049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9F8438-C875-629D-61B8-985E905C06DC}"/>
              </a:ext>
            </a:extLst>
          </p:cNvPr>
          <p:cNvGraphicFramePr/>
          <p:nvPr>
            <p:extLst>
              <p:ext uri="{D42A27DB-BD31-4B8C-83A1-F6EECF244321}">
                <p14:modId xmlns:p14="http://schemas.microsoft.com/office/powerpoint/2010/main" val="37046176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BE51F79-9CED-EBC5-AB35-D9E67EF045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82045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93525631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072624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51754309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594241934"/>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461762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968007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EB2A6F-5270-0BFA-9E91-EF49ABD65797}"/>
              </a:ext>
            </a:extLst>
          </p:cNvPr>
          <p:cNvGraphicFramePr/>
          <p:nvPr>
            <p:extLst>
              <p:ext uri="{D42A27DB-BD31-4B8C-83A1-F6EECF244321}">
                <p14:modId xmlns:p14="http://schemas.microsoft.com/office/powerpoint/2010/main" val="13920990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D8791A9-DA37-1692-835A-A3C698346C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6675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383112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1919639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68976637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775378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5849275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DB251B-4A74-0DCC-6330-E9EE80B230D7}"/>
              </a:ext>
            </a:extLst>
          </p:cNvPr>
          <p:cNvGraphicFramePr/>
          <p:nvPr>
            <p:extLst>
              <p:ext uri="{D42A27DB-BD31-4B8C-83A1-F6EECF244321}">
                <p14:modId xmlns:p14="http://schemas.microsoft.com/office/powerpoint/2010/main" val="1330723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E7B6CA-5896-C791-C3F2-C70F98BB65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08926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4109091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44894754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02016006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6877970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4097683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5975311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4B3D56-8759-EC2A-6691-24E8DD3B9EB5}"/>
              </a:ext>
            </a:extLst>
          </p:cNvPr>
          <p:cNvGraphicFramePr/>
          <p:nvPr>
            <p:extLst>
              <p:ext uri="{D42A27DB-BD31-4B8C-83A1-F6EECF244321}">
                <p14:modId xmlns:p14="http://schemas.microsoft.com/office/powerpoint/2010/main" val="42772399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81D2967-0234-6274-E859-432A5D5D66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96953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02313222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21158380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37390672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73844347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63628055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5734214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9853550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1089DF6-172A-79EC-8D8D-93C465B78F0A}"/>
              </a:ext>
            </a:extLst>
          </p:cNvPr>
          <p:cNvGraphicFramePr/>
          <p:nvPr>
            <p:extLst>
              <p:ext uri="{D42A27DB-BD31-4B8C-83A1-F6EECF244321}">
                <p14:modId xmlns:p14="http://schemas.microsoft.com/office/powerpoint/2010/main" val="17714061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7C9292E-7D43-66F7-1424-832793B3D9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33558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50348827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16646103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019046371"/>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05866393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05265235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52835995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90028112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11730755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28431828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23933361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2238231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0316739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FED830-30FE-9A2E-E6C3-8855F110694F}"/>
              </a:ext>
            </a:extLst>
          </p:cNvPr>
          <p:cNvGraphicFramePr/>
          <p:nvPr>
            <p:extLst>
              <p:ext uri="{D42A27DB-BD31-4B8C-83A1-F6EECF244321}">
                <p14:modId xmlns:p14="http://schemas.microsoft.com/office/powerpoint/2010/main" val="32961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8B5F42-DCF5-5D18-A93C-27080EC8EF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93947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29374288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11361005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44475150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401045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0290499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1165111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6560326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39942187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11850</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Oxford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